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9507200" cy="109728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5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3437814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24">
  <a:themeElements>
    <a:clrScheme name="Theme2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24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2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Theme24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shashimar8@gmail.com</cp:lastModifiedBy>
  <cp:revision>2</cp:revision>
  <dcterms:created xsi:type="dcterms:W3CDTF">2024-01-05T02:25:35Z</dcterms:created>
  <dcterms:modified xsi:type="dcterms:W3CDTF">2024-01-05T02:26:27Z</dcterms:modified>
  <cp:category/>
</cp:coreProperties>
</file>